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0"/>
  </p:notesMasterIdLst>
  <p:sldIdLst>
    <p:sldId id="260" r:id="rId5"/>
    <p:sldId id="563" r:id="rId6"/>
    <p:sldId id="564" r:id="rId7"/>
    <p:sldId id="585" r:id="rId8"/>
    <p:sldId id="637" r:id="rId9"/>
    <p:sldId id="657" r:id="rId10"/>
    <p:sldId id="655" r:id="rId11"/>
    <p:sldId id="656" r:id="rId12"/>
    <p:sldId id="641" r:id="rId13"/>
    <p:sldId id="658" r:id="rId14"/>
    <p:sldId id="659" r:id="rId15"/>
    <p:sldId id="620" r:id="rId16"/>
    <p:sldId id="633" r:id="rId17"/>
    <p:sldId id="647" r:id="rId18"/>
    <p:sldId id="624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dern No. 20" panose="02070704070505020303" pitchFamily="18" charset="0"/>
      <p:regular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Stag Book" panose="02000503060000020004" charset="0"/>
      <p:regular r:id="rId34"/>
      <p:italic r:id="rId3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BD3E101D-6C84-73FF-9B09-BF4C5B95157E}" v="36" dt="2021-08-02T17:08:07.961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Escuela de Ingeniería IDAT" userId="S::escuelaingenieria@idat.edu.pe::f9e93f9f-80a6-4cf8-9a16-479b4fa66e32" providerId="AD" clId="Web-{BD3E101D-6C84-73FF-9B09-BF4C5B95157E}"/>
    <pc:docChg chg="modSld">
      <pc:chgData name="Escuela de Ingeniería IDAT" userId="S::escuelaingenieria@idat.edu.pe::f9e93f9f-80a6-4cf8-9a16-479b4fa66e32" providerId="AD" clId="Web-{BD3E101D-6C84-73FF-9B09-BF4C5B95157E}" dt="2021-08-02T17:08:07.961" v="35" actId="14100"/>
      <pc:docMkLst>
        <pc:docMk/>
      </pc:docMkLst>
      <pc:sldChg chg="addSp modSp">
        <pc:chgData name="Escuela de Ingeniería IDAT" userId="S::escuelaingenieria@idat.edu.pe::f9e93f9f-80a6-4cf8-9a16-479b4fa66e32" providerId="AD" clId="Web-{BD3E101D-6C84-73FF-9B09-BF4C5B95157E}" dt="2021-08-02T17:07:28.648" v="33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BD3E101D-6C84-73FF-9B09-BF4C5B95157E}" dt="2021-08-02T17:07:28.648" v="33" actId="20577"/>
          <ac:spMkLst>
            <pc:docMk/>
            <pc:sldMk cId="4227363741" sldId="260"/>
            <ac:spMk id="2" creationId="{51FB5928-6A9D-4A40-A59B-3E296900738E}"/>
          </ac:spMkLst>
        </pc:spChg>
        <pc:spChg chg="add">
          <ac:chgData name="Escuela de Ingeniería IDAT" userId="S::escuelaingenieria@idat.edu.pe::f9e93f9f-80a6-4cf8-9a16-479b4fa66e32" providerId="AD" clId="Web-{BD3E101D-6C84-73FF-9B09-BF4C5B95157E}" dt="2021-08-02T17:06:34.037" v="0"/>
          <ac:spMkLst>
            <pc:docMk/>
            <pc:sldMk cId="4227363741" sldId="260"/>
            <ac:spMk id="3" creationId="{0F4A067D-AA26-43ED-9CD9-4116A7975166}"/>
          </ac:spMkLst>
        </pc:spChg>
      </pc:sldChg>
      <pc:sldChg chg="modSp">
        <pc:chgData name="Escuela de Ingeniería IDAT" userId="S::escuelaingenieria@idat.edu.pe::f9e93f9f-80a6-4cf8-9a16-479b4fa66e32" providerId="AD" clId="Web-{BD3E101D-6C84-73FF-9B09-BF4C5B95157E}" dt="2021-08-02T17:08:07.961" v="35" actId="14100"/>
        <pc:sldMkLst>
          <pc:docMk/>
          <pc:sldMk cId="2518689464" sldId="647"/>
        </pc:sldMkLst>
        <pc:picChg chg="mod">
          <ac:chgData name="Escuela de Ingeniería IDAT" userId="S::escuelaingenieria@idat.edu.pe::f9e93f9f-80a6-4cf8-9a16-479b4fa66e32" providerId="AD" clId="Web-{BD3E101D-6C84-73FF-9B09-BF4C5B95157E}" dt="2021-08-02T17:08:07.961" v="35" actId="14100"/>
          <ac:picMkLst>
            <pc:docMk/>
            <pc:sldMk cId="2518689464" sldId="647"/>
            <ac:picMk id="2050" creationId="{00000000-0000-0000-0000-000000000000}"/>
          </ac:picMkLst>
        </pc:pic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3: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Saying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dates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200" b="1" dirty="0" err="1">
              <a:solidFill>
                <a:schemeClr val="bg1"/>
              </a:solidFill>
              <a:latin typeface="Stag 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A067D-AA26-43ED-9CD9-4116A797516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12864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Saying</a:t>
            </a:r>
            <a:r>
              <a:rPr lang="es-ES" dirty="0"/>
              <a:t> dates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2" name="Subtítulo 9"/>
          <p:cNvSpPr txBox="1">
            <a:spLocks/>
          </p:cNvSpPr>
          <p:nvPr/>
        </p:nvSpPr>
        <p:spPr>
          <a:xfrm>
            <a:off x="453969" y="1390195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two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ways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saying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date in English: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976" t="28413" r="21998" b="40641"/>
          <a:stretch/>
        </p:blipFill>
        <p:spPr>
          <a:xfrm>
            <a:off x="453969" y="2155371"/>
            <a:ext cx="7762568" cy="4232366"/>
          </a:xfrm>
          <a:prstGeom prst="rect">
            <a:avLst/>
          </a:prstGeom>
        </p:spPr>
      </p:pic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37" y="2155371"/>
            <a:ext cx="2926534" cy="37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33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12864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Saying</a:t>
            </a:r>
            <a:r>
              <a:rPr lang="es-ES" dirty="0"/>
              <a:t> dates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2" name="Subtítulo 9"/>
          <p:cNvSpPr txBox="1">
            <a:spLocks/>
          </p:cNvSpPr>
          <p:nvPr/>
        </p:nvSpPr>
        <p:spPr>
          <a:xfrm>
            <a:off x="453969" y="1390195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Also,you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consider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use :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976" t="60330" r="21998" b="8664"/>
          <a:stretch/>
        </p:blipFill>
        <p:spPr>
          <a:xfrm>
            <a:off x="1290141" y="2364375"/>
            <a:ext cx="6374674" cy="3566159"/>
          </a:xfrm>
          <a:prstGeom prst="rect">
            <a:avLst/>
          </a:prstGeom>
        </p:spPr>
      </p:pic>
      <p:pic>
        <p:nvPicPr>
          <p:cNvPr id="6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15" y="2250657"/>
            <a:ext cx="3334564" cy="37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8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</a:t>
            </a:r>
            <a:r>
              <a:rPr lang="es-PE" sz="1800" dirty="0" err="1"/>
              <a:t>choose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ordinal </a:t>
            </a:r>
            <a:r>
              <a:rPr lang="es-PE" sz="1800" dirty="0" err="1"/>
              <a:t>number</a:t>
            </a:r>
            <a:r>
              <a:rPr lang="es-PE" sz="1800" dirty="0"/>
              <a:t>.</a:t>
            </a:r>
          </a:p>
        </p:txBody>
      </p:sp>
      <p:pic>
        <p:nvPicPr>
          <p:cNvPr id="12" name="Marcador de contenido 10"/>
          <p:cNvPicPr>
            <a:picLocks noChangeAspect="1"/>
          </p:cNvPicPr>
          <p:nvPr/>
        </p:nvPicPr>
        <p:blipFill rotWithShape="1">
          <a:blip r:embed="rId2"/>
          <a:srcRect t="10703"/>
          <a:stretch/>
        </p:blipFill>
        <p:spPr>
          <a:xfrm>
            <a:off x="1062605" y="2044387"/>
            <a:ext cx="7001068" cy="4187307"/>
          </a:xfrm>
          <a:prstGeom prst="rect">
            <a:avLst/>
          </a:prstGeom>
        </p:spPr>
      </p:pic>
      <p:pic>
        <p:nvPicPr>
          <p:cNvPr id="6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77" y="2241243"/>
            <a:ext cx="2665276" cy="37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311941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</a:t>
            </a:r>
            <a:r>
              <a:rPr lang="es-PE" sz="1800" dirty="0" err="1"/>
              <a:t>write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dates in </a:t>
            </a:r>
            <a:r>
              <a:rPr lang="es-PE" sz="1800" dirty="0" err="1"/>
              <a:t>words</a:t>
            </a:r>
            <a:r>
              <a:rPr lang="es-PE" sz="1800" dirty="0"/>
              <a:t> in English.</a:t>
            </a:r>
          </a:p>
        </p:txBody>
      </p:sp>
      <p:sp>
        <p:nvSpPr>
          <p:cNvPr id="6" name="Marcador de contenido 4"/>
          <p:cNvSpPr txBox="1">
            <a:spLocks/>
          </p:cNvSpPr>
          <p:nvPr/>
        </p:nvSpPr>
        <p:spPr>
          <a:xfrm>
            <a:off x="733864" y="2064031"/>
            <a:ext cx="6267827" cy="3930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uller Light"/>
              </a:rPr>
              <a:t> </a:t>
            </a:r>
            <a:r>
              <a:rPr lang="en-US" sz="2000" dirty="0">
                <a:latin typeface="Modern No. 20" panose="02070704070505020303" pitchFamily="18" charset="0"/>
              </a:rPr>
              <a:t>9/3/1832 </a:t>
            </a:r>
          </a:p>
          <a:p>
            <a:pPr marL="0" indent="0">
              <a:buNone/>
            </a:pPr>
            <a:r>
              <a:rPr lang="en-US" sz="2000" dirty="0">
                <a:latin typeface="Modern No. 20" panose="02070704070505020303" pitchFamily="18" charset="0"/>
              </a:rPr>
              <a:t>For Example: September ,3</a:t>
            </a:r>
            <a:r>
              <a:rPr lang="en-US" sz="2000" baseline="30000" dirty="0">
                <a:latin typeface="Modern No. 20" panose="02070704070505020303" pitchFamily="18" charset="0"/>
              </a:rPr>
              <a:t>rd</a:t>
            </a:r>
            <a:r>
              <a:rPr lang="en-US" sz="2000" dirty="0">
                <a:latin typeface="Modern No. 20" panose="02070704070505020303" pitchFamily="18" charset="0"/>
              </a:rPr>
              <a:t> (third) eighteen thirty two.</a:t>
            </a:r>
          </a:p>
          <a:p>
            <a:r>
              <a:rPr lang="en-US" sz="2000" dirty="0">
                <a:latin typeface="Modern No. 20" panose="02070704070505020303" pitchFamily="18" charset="0"/>
              </a:rPr>
              <a:t> 3/12/1515</a:t>
            </a:r>
          </a:p>
          <a:p>
            <a:pPr marL="0" indent="0">
              <a:buNone/>
            </a:pPr>
            <a:r>
              <a:rPr lang="en-US" sz="2000" dirty="0">
                <a:latin typeface="Modern No. 20" panose="02070704070505020303" pitchFamily="18" charset="0"/>
              </a:rPr>
              <a:t> </a:t>
            </a:r>
          </a:p>
          <a:p>
            <a:r>
              <a:rPr lang="en-US" sz="2000" dirty="0">
                <a:latin typeface="Modern No. 20" panose="02070704070505020303" pitchFamily="18" charset="0"/>
              </a:rPr>
              <a:t> 6/20/1952 </a:t>
            </a:r>
          </a:p>
          <a:p>
            <a:endParaRPr lang="en-US" sz="2000" dirty="0">
              <a:latin typeface="Modern No. 20" panose="02070704070505020303" pitchFamily="18" charset="0"/>
            </a:endParaRPr>
          </a:p>
          <a:p>
            <a:r>
              <a:rPr lang="en-US" sz="2000" dirty="0">
                <a:latin typeface="Modern No. 20" panose="02070704070505020303" pitchFamily="18" charset="0"/>
              </a:rPr>
              <a:t>10/6/1745</a:t>
            </a:r>
          </a:p>
          <a:p>
            <a:pPr marL="0" indent="0">
              <a:buNone/>
            </a:pPr>
            <a:r>
              <a:rPr lang="en-US" sz="2000" dirty="0">
                <a:latin typeface="Modern No. 20" panose="02070704070505020303" pitchFamily="18" charset="0"/>
              </a:rPr>
              <a:t> </a:t>
            </a:r>
          </a:p>
          <a:p>
            <a:r>
              <a:rPr lang="en-US" sz="2000" dirty="0">
                <a:latin typeface="Modern No. 20" panose="02070704070505020303" pitchFamily="18" charset="0"/>
              </a:rPr>
              <a:t> 1/2/2018</a:t>
            </a:r>
          </a:p>
        </p:txBody>
      </p:sp>
      <p:pic>
        <p:nvPicPr>
          <p:cNvPr id="2050" name="Picture 2" descr="NWU, 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94" y="2145030"/>
            <a:ext cx="3740332" cy="401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8009565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ES" b="0" dirty="0"/>
              <a:t>Menciona los meses del año y los números ordinales en Inglés para mencionar fechas importantes utilizando el vocabulario aprendido en clase.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</a:t>
            </a:r>
            <a:r>
              <a:rPr lang="es-PE" dirty="0"/>
              <a:t>3</a:t>
            </a:r>
            <a:r>
              <a:rPr lang="es-PE" sz="4000" spc="0" dirty="0"/>
              <a:t>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Saying dates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Months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of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the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year</a:t>
            </a:r>
            <a:endParaRPr lang="es-PE" kern="16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Ordinal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Numbers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kern="1600" dirty="0" err="1">
                <a:solidFill>
                  <a:schemeClr val="bg1"/>
                </a:solidFill>
                <a:latin typeface="Stag Book"/>
                <a:cs typeface="Arial"/>
              </a:rPr>
              <a:t>Saying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 dates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Ordinal </a:t>
            </a:r>
            <a:r>
              <a:rPr lang="es-ES" noProof="0" dirty="0" err="1"/>
              <a:t>Numbers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95807"/>
            <a:ext cx="9904714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Christmas?                                          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Peru’s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Independence Day?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9023"/>
          <a:stretch/>
        </p:blipFill>
        <p:spPr>
          <a:xfrm>
            <a:off x="677658" y="2795118"/>
            <a:ext cx="4849551" cy="32915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17444"/>
          <a:stretch/>
        </p:blipFill>
        <p:spPr>
          <a:xfrm>
            <a:off x="6049879" y="2795118"/>
            <a:ext cx="5314807" cy="32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3597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Months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866" y="2206104"/>
            <a:ext cx="4286250" cy="367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9"/>
          <p:cNvSpPr txBox="1">
            <a:spLocks/>
          </p:cNvSpPr>
          <p:nvPr/>
        </p:nvSpPr>
        <p:spPr>
          <a:xfrm>
            <a:off x="453969" y="1327472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months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year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Months of the Year Chart : Friend, Teacher&amp;#39;s: Amazon.es: Libr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7931" r="49220"/>
          <a:stretch/>
        </p:blipFill>
        <p:spPr bwMode="auto">
          <a:xfrm>
            <a:off x="1907178" y="2206105"/>
            <a:ext cx="4827454" cy="436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0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3597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Months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15" y="2241447"/>
            <a:ext cx="4286250" cy="37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9"/>
          <p:cNvSpPr txBox="1">
            <a:spLocks/>
          </p:cNvSpPr>
          <p:nvPr/>
        </p:nvSpPr>
        <p:spPr>
          <a:xfrm>
            <a:off x="453969" y="1327472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months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of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year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Months of the Year Chart : Friend, Teacher&amp;#39;s: Amazon.es: Libr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9" t="18667" r="1843"/>
          <a:stretch/>
        </p:blipFill>
        <p:spPr bwMode="auto">
          <a:xfrm>
            <a:off x="1724297" y="2084692"/>
            <a:ext cx="5394962" cy="432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9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50422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Ordinal </a:t>
            </a:r>
            <a:r>
              <a:rPr lang="es-ES" noProof="0" dirty="0" err="1"/>
              <a:t>Numbers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93766" y="1167445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ordinal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number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words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374" t="2719" r="11283" b="3051"/>
          <a:stretch/>
        </p:blipFill>
        <p:spPr>
          <a:xfrm>
            <a:off x="586225" y="1881048"/>
            <a:ext cx="8925636" cy="4976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75" y="1992719"/>
            <a:ext cx="221831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2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750422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/>
              <a:t>Ordinal </a:t>
            </a:r>
            <a:r>
              <a:rPr lang="es-ES" noProof="0" dirty="0" err="1"/>
              <a:t>Numbers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93766" y="1167445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ordinal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number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words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4" y="1992719"/>
            <a:ext cx="3296962" cy="3790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921873" y="2244239"/>
            <a:ext cx="51059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20 TWENTY -----TWENT</a:t>
            </a:r>
            <a:r>
              <a:rPr lang="es-ES" sz="2800" dirty="0">
                <a:solidFill>
                  <a:srgbClr val="FF0000"/>
                </a:solidFill>
              </a:rPr>
              <a:t>IETH</a:t>
            </a:r>
          </a:p>
          <a:p>
            <a:pPr marL="514350" indent="-514350">
              <a:buAutoNum type="arabicPlain" startAt="21"/>
            </a:pPr>
            <a:r>
              <a:rPr lang="es-ES" sz="2800" dirty="0"/>
              <a:t>TWENTY </a:t>
            </a:r>
            <a:r>
              <a:rPr lang="es-ES" sz="2800" dirty="0">
                <a:solidFill>
                  <a:srgbClr val="FF0000"/>
                </a:solidFill>
              </a:rPr>
              <a:t>FIRST</a:t>
            </a:r>
          </a:p>
          <a:p>
            <a:pPr marL="514350" indent="-514350">
              <a:buAutoNum type="arabicPlain" startAt="21"/>
            </a:pPr>
            <a:r>
              <a:rPr lang="es-ES" sz="2800" dirty="0"/>
              <a:t>TWENTY </a:t>
            </a:r>
            <a:r>
              <a:rPr lang="es-ES" sz="2800" dirty="0">
                <a:solidFill>
                  <a:srgbClr val="FF0000"/>
                </a:solidFill>
              </a:rPr>
              <a:t>SECOND</a:t>
            </a:r>
          </a:p>
          <a:p>
            <a:pPr marL="514350" indent="-514350">
              <a:buAutoNum type="arabicPlain" startAt="21"/>
            </a:pPr>
            <a:r>
              <a:rPr lang="es-ES" sz="2800" dirty="0"/>
              <a:t>TWENTY </a:t>
            </a:r>
            <a:r>
              <a:rPr lang="es-ES" sz="2800" dirty="0">
                <a:solidFill>
                  <a:srgbClr val="FF0000"/>
                </a:solidFill>
              </a:rPr>
              <a:t>THIRD</a:t>
            </a:r>
            <a:endParaRPr lang="es-ES" sz="2800" dirty="0"/>
          </a:p>
          <a:p>
            <a:pPr marL="514350" indent="-514350">
              <a:buAutoNum type="arabicPlain" startAt="21"/>
            </a:pPr>
            <a:r>
              <a:rPr lang="es-ES" sz="2800" dirty="0"/>
              <a:t>TWENTY  </a:t>
            </a:r>
            <a:r>
              <a:rPr lang="es-ES" sz="2800" dirty="0">
                <a:solidFill>
                  <a:srgbClr val="FF0000"/>
                </a:solidFill>
              </a:rPr>
              <a:t>FOURTH…</a:t>
            </a:r>
          </a:p>
          <a:p>
            <a:r>
              <a:rPr lang="es-ES" sz="2800" dirty="0"/>
              <a:t>29 TWENTY </a:t>
            </a:r>
            <a:r>
              <a:rPr lang="es-ES" sz="2800" dirty="0">
                <a:solidFill>
                  <a:srgbClr val="FF0000"/>
                </a:solidFill>
              </a:rPr>
              <a:t>NINTH</a:t>
            </a:r>
          </a:p>
          <a:p>
            <a:r>
              <a:rPr lang="es-ES" sz="2800" dirty="0"/>
              <a:t>30 THIRT</a:t>
            </a:r>
            <a:r>
              <a:rPr lang="es-ES" sz="2800" dirty="0">
                <a:solidFill>
                  <a:srgbClr val="FF0000"/>
                </a:solidFill>
              </a:rPr>
              <a:t>IETH </a:t>
            </a:r>
          </a:p>
          <a:p>
            <a:r>
              <a:rPr lang="es-ES" sz="2800" dirty="0"/>
              <a:t>31 THIRTY </a:t>
            </a:r>
            <a:r>
              <a:rPr lang="es-ES" sz="2800" dirty="0">
                <a:solidFill>
                  <a:srgbClr val="FF0000"/>
                </a:solidFill>
              </a:rPr>
              <a:t>FIRST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8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12864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Saying</a:t>
            </a:r>
            <a:r>
              <a:rPr lang="es-ES" dirty="0"/>
              <a:t> dates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9" y="2152133"/>
            <a:ext cx="4066384" cy="4235604"/>
          </a:xfrm>
          <a:prstGeom prst="rect">
            <a:avLst/>
          </a:prstGeom>
        </p:spPr>
      </p:pic>
      <p:sp>
        <p:nvSpPr>
          <p:cNvPr id="10" name="Llamada rectangular redondeada 9"/>
          <p:cNvSpPr/>
          <p:nvPr/>
        </p:nvSpPr>
        <p:spPr>
          <a:xfrm>
            <a:off x="2709403" y="2141159"/>
            <a:ext cx="2090057" cy="1005669"/>
          </a:xfrm>
          <a:prstGeom prst="wedgeRoundRectCallout">
            <a:avLst>
              <a:gd name="adj1" fmla="val 40644"/>
              <a:gd name="adj2" fmla="val 750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born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en-US" dirty="0"/>
          </a:p>
        </p:txBody>
      </p:sp>
      <p:sp>
        <p:nvSpPr>
          <p:cNvPr id="11" name="Llamada rectangular redondeada 10"/>
          <p:cNvSpPr/>
          <p:nvPr/>
        </p:nvSpPr>
        <p:spPr>
          <a:xfrm>
            <a:off x="7944802" y="1928931"/>
            <a:ext cx="2531276" cy="945090"/>
          </a:xfrm>
          <a:prstGeom prst="wedgeRoundRectCallout">
            <a:avLst>
              <a:gd name="adj1" fmla="val -48994"/>
              <a:gd name="adj2" fmla="val 949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ítulo 9"/>
          <p:cNvSpPr txBox="1">
            <a:spLocks/>
          </p:cNvSpPr>
          <p:nvPr/>
        </p:nvSpPr>
        <p:spPr>
          <a:xfrm>
            <a:off x="702326" y="1395807"/>
            <a:ext cx="9649766" cy="9946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27713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47DF781-BFF6-4A3F-97E3-E093FE5F5DCD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5030</TotalTime>
  <Words>272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350</cp:revision>
  <dcterms:created xsi:type="dcterms:W3CDTF">2019-08-23T20:21:46Z</dcterms:created>
  <dcterms:modified xsi:type="dcterms:W3CDTF">2021-08-02T17:08:08Z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